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4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8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7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2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4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5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7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1D2-DA78-483D-A115-ABA9FA4EDBC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19F-1512-42CA-B743-0A4DA77D5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531" y="1858087"/>
            <a:ext cx="9144000" cy="2387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женщины ученые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2827">
            <a:off x="332658" y="2634609"/>
            <a:ext cx="1842167" cy="1869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78" y="4683385"/>
            <a:ext cx="2948272" cy="2063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9405">
            <a:off x="9971462" y="2909517"/>
            <a:ext cx="1937913" cy="2133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1676">
            <a:off x="298812" y="269006"/>
            <a:ext cx="2184250" cy="1732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7252">
            <a:off x="2952890" y="211614"/>
            <a:ext cx="1710785" cy="2349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428" y="71718"/>
            <a:ext cx="1851548" cy="225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9503">
            <a:off x="7559409" y="184249"/>
            <a:ext cx="1665582" cy="2253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6183">
            <a:off x="9606561" y="251467"/>
            <a:ext cx="1833890" cy="21606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604580">
            <a:off x="1564929" y="4413768"/>
            <a:ext cx="2001175" cy="2059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2475">
            <a:off x="7640256" y="3695770"/>
            <a:ext cx="1934611" cy="2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4" y="679132"/>
            <a:ext cx="5597219" cy="53950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8653" y="0"/>
            <a:ext cx="251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Лиза </a:t>
            </a:r>
            <a:r>
              <a:rPr lang="ru-RU" sz="2800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Мейтнер</a:t>
            </a:r>
            <a:endParaRPr lang="ru-RU" sz="28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902" y="6074229"/>
            <a:ext cx="4974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(17 ноября 1878—27 октября 1968)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5817" y="411140"/>
            <a:ext cx="56213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встрийский физик еврейского происхождения, одна из пионеров исследований в области ядерной физики, ядерной химии и радиохимии. Известна, прежде всего, тем, что вместе с коллегой Отто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Ганом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1917 году открыла первый долгоживущий изотоп протактиния, а также в 1923 г.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безызлучательный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переход, получивший название эффект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Оже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Мейтнер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первой в мире удалось расщепить атомное ядро на части.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3" y="637086"/>
            <a:ext cx="5389788" cy="54462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521" y="0"/>
            <a:ext cx="281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3200" b="1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Джейн </a:t>
            </a:r>
            <a:r>
              <a:rPr lang="ru-RU" sz="3200" b="1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Гудолл</a:t>
            </a:r>
            <a:endParaRPr lang="ru-RU" sz="32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700" y="6135623"/>
            <a:ext cx="438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(родилась 3 апреля 1934 года)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8767" y="383717"/>
            <a:ext cx="62832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звестный английский исследователь в области приматологии, этологии и антропологии. </a:t>
            </a:r>
          </a:p>
          <a:p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как основатель международного Института Джейн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Гудолл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благодаря своему более чем 45-летнему (с 1960 по 1995) изучению социальной жизни шимпанзе в их естественной среде обитания в Национальном парке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Гомбе-Стрим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Танзани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знаниями о шимпанзе мир обязан именно Джейн. </a:t>
            </a:r>
          </a:p>
          <a:p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Обладательница многих наград за свою общественную работу по защите животных и охране окружающей среды.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2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528500"/>
            <a:ext cx="4933406" cy="577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231" y="5280"/>
            <a:ext cx="476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Кюри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74" y="149325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Самой известной женщиной-учёным является Мария Склодовская-Кюри  — польско-французский физик, химик, педагог и общественный деятель, пионер в области радиологии.</a:t>
            </a:r>
          </a:p>
          <a:p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первым </a:t>
            </a: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обладателем двух Нобелевских премий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единственная женщина обладатель Нобелевской премии в двух различных областях науки — физики в 1903 году «за выдающиеся заслуги в совместных исследованиях явлений радиации» и химии в 1911 году «за открытие элементов радия и полония, выделение радия и изучение природы и соединений этого замечательного элемента».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0254" y="6360378"/>
            <a:ext cx="427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 ноября 1867—4 июля 1934)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194803" y="5280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51" y="472163"/>
            <a:ext cx="38491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науки было не так уж и много женщин, однако это не помешало им наряду со своими коллегами-мужчинами внести незабываемый вклад в различные области науки, от химии до информатики. Без этих блестящих женщин, мир бы не стал, таким как его можно видеть сегодня. Ниже представлен список десяти самых известных женщин-учёных в мире.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9959">
            <a:off x="5563076" y="4613601"/>
            <a:ext cx="1842167" cy="1869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0899">
            <a:off x="9479659" y="4685582"/>
            <a:ext cx="2552561" cy="1786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9405">
            <a:off x="9696077" y="2381995"/>
            <a:ext cx="1937913" cy="2133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5171">
            <a:off x="4812167" y="2761860"/>
            <a:ext cx="2184250" cy="1732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7252">
            <a:off x="4775195" y="594198"/>
            <a:ext cx="1504629" cy="2066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942" y="166760"/>
            <a:ext cx="1505157" cy="1831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9503">
            <a:off x="8393490" y="195730"/>
            <a:ext cx="1395017" cy="1887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6183">
            <a:off x="10123581" y="295763"/>
            <a:ext cx="1667302" cy="196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710" y="4888586"/>
            <a:ext cx="1514862" cy="15588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9745" y="2177356"/>
            <a:ext cx="1934611" cy="2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36" y="672940"/>
            <a:ext cx="5189355" cy="5691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1" y="0"/>
            <a:ext cx="3015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Ада Лавлейс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2266" y="6364491"/>
            <a:ext cx="4947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 декабря 1815—27 ноября 1852)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104" y="517893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нглийский математик, единственный законный ребёнок поэта Джорджа Гордона Байрона. Известна, прежде всего, тем, что сделала описание механического вычислительного устройства под названием «Большая разностная машина Бэббиджа», которая была разработана Чарльзом Бэббиджем и считается первым в мире компьютером. Также она составила первую в мире программу (для этой машины). Ввела в употребление термин «цикл». Считается первым программистом в истории. Язык программирования, разработанный Министерством обороны США, назван в её честь — «Ада».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0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848" y="540560"/>
            <a:ext cx="5439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Дороти Мери Кроуфут-</a:t>
            </a:r>
            <a:r>
              <a:rPr lang="ru-RU" sz="2800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Ходжкин</a:t>
            </a:r>
            <a:endParaRPr lang="ru-RU" sz="28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777" y="5726407"/>
            <a:ext cx="4126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(12 мая 1910—29 июля 1994)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9" y="1156218"/>
            <a:ext cx="6117360" cy="4498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3261" y="35372"/>
            <a:ext cx="58587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Британский химик и биохимик. Известна разработкой структурного анализа белков, установление структур пенициллина и витамина B12. В 1964 году получила Нобелевскую премию по химии «за определение с помощью рентгеновских лучей структур биологически активных веществ». Она также установила структуру инсулина и улучшила технику рентгеновской кристаллографии — метод, используемый для определения трёхмерной структуры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биомолекул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.</a:t>
            </a:r>
            <a:endParaRPr lang="ru-RU" sz="2400" b="1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7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629739"/>
            <a:ext cx="5059680" cy="5270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159" y="0"/>
            <a:ext cx="3908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Барбара Мак-</a:t>
            </a:r>
            <a:r>
              <a:rPr lang="ru-RU" sz="2800" b="1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Клинток</a:t>
            </a:r>
            <a:endParaRPr lang="ru-RU" sz="28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1348" y="303168"/>
            <a:ext cx="6065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Американский генетик, лауреат Нобелевской премии в области физиологии и медицины в 1983 году за открытие участков ДНК организмов, способных к передвижению в пределах генома, позже названые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транспозонами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b="1" i="0" dirty="0" smtClean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своей карьеры Мак-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Клинток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занималась главным образом исследованием цитогенетики кукурузы. Она сделала немало фундаментальных открытий в этой области и зарекомендовала себя как один из ведущих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цитогенетиков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мире.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362" y="6006758"/>
            <a:ext cx="471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(16 июня 1902—2 сентября 1992)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8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9" y="665525"/>
            <a:ext cx="6205810" cy="4921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0562" y="142305"/>
            <a:ext cx="3929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2800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Гёпперт</a:t>
            </a:r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-Майер</a:t>
            </a:r>
            <a:endParaRPr lang="ru-RU" sz="28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907" y="5879761"/>
            <a:ext cx="4794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(28 июня 1906—20 февраля 1972)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7554" y="142305"/>
            <a:ext cx="55386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ыдающийся американский физик-теоретик немецкого происхождения, лауреат Нобелевской премии по физике 1963 года за теорию оболочечного строения атомного ядра. </a:t>
            </a:r>
          </a:p>
          <a:p>
            <a:endParaRPr lang="ru-RU" sz="32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Гёпперт</a:t>
            </a:r>
            <a:r>
              <a:rPr lang="ru-RU" sz="32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-Майер стала второй женщиной, получившей Нобелевскую премию по физике, после Марии Кюри.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58" y="740293"/>
            <a:ext cx="4000500" cy="54515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53577" y="135374"/>
            <a:ext cx="3505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Розалинд</a:t>
            </a:r>
            <a:r>
              <a:rPr lang="ru-RU" sz="2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Франклин</a:t>
            </a:r>
            <a:endParaRPr lang="ru-RU" sz="28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3577" y="6273494"/>
            <a:ext cx="347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(25 июля 1920—16 апреля 1958)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777" y="302359"/>
            <a:ext cx="70654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ританский биофизик и учёный в области рентгеновской кристаллографии, который сделал важный вклад в понимание структуры ДНК, вирусов, угля и графита. Известна своими работами по получению особо чётких изображений путём дифракции рентгеновских лучей на ДНК, благодаря которым Ватсон и Крик в 1953 году создали свою гипотезу структуры двойной спирали ДНК. </a:t>
            </a:r>
          </a:p>
          <a:p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Розалинда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умерла от рака в возрасте 37 лет. Опухоль, вероятно, была вызвана непрерывным воздействием рентгеновских лучей во время её исследований.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873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88"/>
          <a:stretch/>
        </p:blipFill>
        <p:spPr>
          <a:xfrm>
            <a:off x="182880" y="768642"/>
            <a:ext cx="6152606" cy="4727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8336" y="106628"/>
            <a:ext cx="372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3600" b="1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Гертруда </a:t>
            </a:r>
            <a:r>
              <a:rPr lang="ru-RU" sz="3600" b="1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Элайон</a:t>
            </a:r>
            <a:endParaRPr lang="ru-RU" sz="36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319" y="5685702"/>
            <a:ext cx="6295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(23 января 1918—21 февраля 1999)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3051" y="122311"/>
            <a:ext cx="58565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808"/>
                </a:solidFill>
                <a:latin typeface="Verdana" panose="020B0604030504040204" pitchFamily="34" charset="0"/>
              </a:rPr>
              <a:t>И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звестный американский биохимик и фармаколог. В 1988 году получила Нобелевскую премию по физиологии и медицине за научные достижения, которые привели к созданию ряда новых противораковых препаратов. </a:t>
            </a:r>
          </a:p>
          <a:p>
            <a:endParaRPr lang="ru-RU" sz="2400" b="1" dirty="0">
              <a:solidFill>
                <a:srgbClr val="080808"/>
              </a:solidFill>
              <a:latin typeface="Verdana" panose="020B0604030504040204" pitchFamily="34" charset="0"/>
            </a:endParaRPr>
          </a:p>
          <a:p>
            <a:r>
              <a:rPr lang="ru-RU" sz="2400" b="1" i="0" dirty="0" err="1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Элайон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 вместе с американским биохимиком Джорджем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Хитчингсом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 также разработали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азатиоприн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, ацикловир и </a:t>
            </a:r>
            <a:r>
              <a:rPr lang="ru-RU" sz="2400" b="1" i="0" dirty="0" err="1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аидовудин</a:t>
            </a:r>
            <a:r>
              <a:rPr lang="ru-RU" sz="2400" b="1" i="0" dirty="0" smtClean="0">
                <a:solidFill>
                  <a:srgbClr val="080808"/>
                </a:solidFill>
                <a:effectLst/>
                <a:latin typeface="Verdana" panose="020B0604030504040204" pitchFamily="34" charset="0"/>
              </a:rPr>
              <a:t>, ещё они открыли препараты для борьбы с лейкемией, ревматизмом и малярией.</a:t>
            </a:r>
            <a:endParaRPr lang="ru-RU" sz="2400" b="1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97224" y="84908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047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" y="792917"/>
            <a:ext cx="4083370" cy="54377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134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(12 сентября 1897—17 марта 1956)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130" y="121604"/>
            <a:ext cx="3783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Ирен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Жолио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-Кюри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8058" y="570952"/>
            <a:ext cx="70539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ранцузский учёный, лауреат Нобелевской премии по химии 1935 года «за выполненный синтез новых радиоактивных элементов» (совместно с мужем Фредериком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Жолио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открыла искусственную радиацию), старшая дочь одной из самых великих учёных в истори</a:t>
            </a:r>
            <a:r>
              <a:rPr lang="ru-RU" sz="28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мира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Марии Склодовской-Кюри. </a:t>
            </a:r>
          </a:p>
          <a:p>
            <a:endParaRPr lang="ru-RU" sz="2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Нобелевской премии, Ирен </a:t>
            </a:r>
            <a:r>
              <a:rPr lang="ru-RU" sz="2800" b="1" i="0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Жолио</a:t>
            </a:r>
            <a:r>
              <a:rPr lang="ru-RU" sz="2800" b="1" i="0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-Кюри была удостоена множества почётных наград от различных университетов и научных сообществ.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62389" y="17025"/>
            <a:ext cx="595107" cy="53806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80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645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Известные женщины ученые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Известные женщины ученые</dc:title>
  <dc:creator>pccp</dc:creator>
  <cp:lastModifiedBy>pccp</cp:lastModifiedBy>
  <cp:revision>19</cp:revision>
  <dcterms:created xsi:type="dcterms:W3CDTF">2017-11-17T18:58:03Z</dcterms:created>
  <dcterms:modified xsi:type="dcterms:W3CDTF">2017-11-19T23:18:03Z</dcterms:modified>
</cp:coreProperties>
</file>